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Xonqa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tumani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Loyihani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hududda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innovatsion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avtomaktab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endParaRPr lang="ru-RU" sz="9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500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746284" y="634710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173,4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57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>
                <a:latin typeface="Bahnschrift SemiBold SemiConden" pitchFamily="34" charset="0"/>
              </a:rPr>
              <a:t>Loyiha</a:t>
            </a:r>
            <a:r>
              <a:rPr lang="en-US" sz="1050" dirty="0">
                <a:latin typeface="Bahnschrift SemiBold SemiConden" pitchFamily="34" charset="0"/>
              </a:rPr>
              <a:t> </a:t>
            </a:r>
          </a:p>
          <a:p>
            <a:pPr lvl="0" algn="ctr"/>
            <a:r>
              <a:rPr lang="en-US" sz="1050" dirty="0" err="1">
                <a:latin typeface="Bahnschrift SemiBold SemiConden" pitchFamily="34" charset="0"/>
              </a:rPr>
              <a:t>qiymati</a:t>
            </a:r>
            <a:endParaRPr lang="ru-RU" sz="1050" dirty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75701" y="5436977"/>
            <a:ext cx="8392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 smtClean="0">
                <a:solidFill>
                  <a:srgbClr val="FF0000"/>
                </a:solidFill>
                <a:latin typeface="Bahnschrift SemiBold SemiConden" pitchFamily="34" charset="0"/>
              </a:rPr>
              <a:t>673,4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latin typeface="Bahnschrift SemiBold SemiConden" pitchFamily="34" charset="0"/>
              </a:rPr>
              <a:t> 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SOM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40825" y="1101819"/>
            <a:ext cx="18054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Innovatsion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avtomaktab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tashkil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qilish</a:t>
            </a:r>
            <a:endParaRPr lang="uz-Cyrl-UZ" sz="12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98846" y="-24837"/>
            <a:ext cx="6201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“XOR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 VILOYATI XONQ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TSION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VTOM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T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SHKIL QILISH”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30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76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210,3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</a:p>
          <a:p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uz-Cyrl-UZ" sz="1600" dirty="0" smtClean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24%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933872"/>
            <a:ext cx="111267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94%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17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500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endParaRPr lang="en-US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489252" y="2481876"/>
            <a:ext cx="1024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57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,4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endParaRPr lang="en-US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18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16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endParaRPr lang="en-US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" name="Рисунок 101" descr="Главная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" t="18576" r="65442" b="28894"/>
          <a:stretch/>
        </p:blipFill>
        <p:spPr bwMode="auto">
          <a:xfrm>
            <a:off x="727777" y="4314574"/>
            <a:ext cx="1966876" cy="21634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" name="Рисунок 102" descr="Главная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15" t="18576" r="33214" b="28894"/>
          <a:stretch/>
        </p:blipFill>
        <p:spPr bwMode="auto">
          <a:xfrm>
            <a:off x="9780208" y="4312912"/>
            <a:ext cx="1864054" cy="23359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2" name="Рисунок 111" descr="Главная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72" t="18576" r="1219" b="28894"/>
          <a:stretch/>
        </p:blipFill>
        <p:spPr bwMode="auto">
          <a:xfrm>
            <a:off x="5675453" y="2562176"/>
            <a:ext cx="1109194" cy="1029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60647" y="1646333"/>
            <a:ext cx="1557493" cy="10787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Шахар - Недвижимость в Караул - OLX.u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531" y="2923857"/>
            <a:ext cx="1607919" cy="10010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5294</TotalTime>
  <Words>131</Words>
  <Application>Microsoft Office PowerPoint</Application>
  <PresentationFormat>Широкоэкранный</PresentationFormat>
  <Paragraphs>41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461</cp:revision>
  <dcterms:created xsi:type="dcterms:W3CDTF">2020-12-11T07:51:35Z</dcterms:created>
  <dcterms:modified xsi:type="dcterms:W3CDTF">2021-08-17T13:18:22Z</dcterms:modified>
</cp:coreProperties>
</file>